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029BD8-75AA-410D-94A8-C87DD128E4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Mesterprogram beszámoló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B3D0206-78B8-4447-BE08-BC8348625B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2022/2023-as tanév</a:t>
            </a:r>
          </a:p>
          <a:p>
            <a:r>
              <a:rPr lang="hu-HU" dirty="0"/>
              <a:t>2023. október 26.</a:t>
            </a:r>
          </a:p>
        </p:txBody>
      </p:sp>
    </p:spTree>
    <p:extLst>
      <p:ext uri="{BB962C8B-B14F-4D97-AF65-F5344CB8AC3E}">
        <p14:creationId xmlns:p14="http://schemas.microsoft.com/office/powerpoint/2010/main" val="1840169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671907CE-C854-4190-9727-A5BA9ACD6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F5455762-E84D-4917-A042-1B3E0FB6A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hu-HU" dirty="0"/>
              <a:t>Az év tervezett feladatai</a:t>
            </a: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5A0C5A08-447D-4E23-AC6B-794597272A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35F2193-CDBC-43D1-88BC-82C2A1B63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r>
              <a:rPr lang="hu-HU" dirty="0"/>
              <a:t>Good </a:t>
            </a:r>
            <a:r>
              <a:rPr lang="hu-HU" dirty="0" err="1"/>
              <a:t>by</a:t>
            </a:r>
            <a:r>
              <a:rPr lang="hu-HU" dirty="0"/>
              <a:t> Lenin  című film</a:t>
            </a:r>
          </a:p>
          <a:p>
            <a:r>
              <a:rPr lang="hu-HU" dirty="0" err="1"/>
              <a:t>Erbsen</a:t>
            </a:r>
            <a:r>
              <a:rPr lang="hu-HU" dirty="0"/>
              <a:t> </a:t>
            </a:r>
            <a:r>
              <a:rPr lang="hu-HU" dirty="0" err="1"/>
              <a:t>auf</a:t>
            </a:r>
            <a:r>
              <a:rPr lang="hu-HU" dirty="0"/>
              <a:t> </a:t>
            </a:r>
            <a:r>
              <a:rPr lang="hu-HU" dirty="0" err="1"/>
              <a:t>halb</a:t>
            </a:r>
            <a:r>
              <a:rPr lang="hu-HU" dirty="0"/>
              <a:t> 6 című film</a:t>
            </a:r>
          </a:p>
          <a:p>
            <a:endParaRPr lang="hu-HU" dirty="0"/>
          </a:p>
          <a:p>
            <a:endParaRPr lang="hu-HU" dirty="0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1F08992A-39FB-4DC1-A09F-C56F389049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9543" y="645106"/>
            <a:ext cx="6953577" cy="5247747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Goodbye Lenin – Filmer på Google Play">
            <a:extLst>
              <a:ext uri="{FF2B5EF4-FFF2-40B4-BE49-F238E27FC236}">
                <a16:creationId xmlns:a16="http://schemas.microsoft.com/office/drawing/2014/main" id="{E215E6B0-98ED-4797-ABE7-627A1FB35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83269" y="841166"/>
            <a:ext cx="3231199" cy="4855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rbsen auf halb 6 (2004) - IMDb">
            <a:extLst>
              <a:ext uri="{FF2B5EF4-FFF2-40B4-BE49-F238E27FC236}">
                <a16:creationId xmlns:a16="http://schemas.microsoft.com/office/drawing/2014/main" id="{3820EA4E-2511-49C7-8A08-A07E95CB8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78194" y="984250"/>
            <a:ext cx="3231200" cy="4564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9" name="Freeform 11">
            <a:extLst>
              <a:ext uri="{FF2B5EF4-FFF2-40B4-BE49-F238E27FC236}">
                <a16:creationId xmlns:a16="http://schemas.microsoft.com/office/drawing/2014/main" id="{05E23455-2212-4BE9-9C96-AAEFE4467D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294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0B4AB9-FBAB-47F4-A263-7752CF741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év megvalósult filmjei</a:t>
            </a:r>
          </a:p>
        </p:txBody>
      </p:sp>
      <p:pic>
        <p:nvPicPr>
          <p:cNvPr id="5" name="Picture 4" descr="Film: 19. Verzió - Aranyföld | ARTMozi.hu">
            <a:extLst>
              <a:ext uri="{FF2B5EF4-FFF2-40B4-BE49-F238E27FC236}">
                <a16:creationId xmlns:a16="http://schemas.microsoft.com/office/drawing/2014/main" id="{E5952C41-B562-4081-B3B8-83AFA9F7C68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95" r="-3" b="14319"/>
          <a:stretch/>
        </p:blipFill>
        <p:spPr bwMode="auto">
          <a:xfrm>
            <a:off x="2592924" y="1909435"/>
            <a:ext cx="3053047" cy="2996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kfw Lizenzshop – filmwerk">
            <a:extLst>
              <a:ext uri="{FF2B5EF4-FFF2-40B4-BE49-F238E27FC236}">
                <a16:creationId xmlns:a16="http://schemas.microsoft.com/office/drawing/2014/main" id="{52BA5376-DC8E-4C32-A3D5-A2C582777E6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67" r="10364" b="-1"/>
          <a:stretch/>
        </p:blipFill>
        <p:spPr bwMode="auto">
          <a:xfrm>
            <a:off x="7995953" y="1644427"/>
            <a:ext cx="2359706" cy="458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5772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F0463D0-890E-4881-B620-5FB9A11E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>
            <a:normAutofit/>
          </a:bodyPr>
          <a:lstStyle/>
          <a:p>
            <a:r>
              <a:rPr lang="hu-HU" dirty="0"/>
              <a:t>VERZIO filmfesztivál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AC5CA56-E0A9-40B3-9CB1-4FED79EC0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25362"/>
            <a:ext cx="5835121" cy="3785860"/>
          </a:xfrm>
        </p:spPr>
        <p:txBody>
          <a:bodyPr>
            <a:normAutofit/>
          </a:bodyPr>
          <a:lstStyle/>
          <a:p>
            <a:r>
              <a:rPr lang="hu-HU" dirty="0"/>
              <a:t>Égető témák fiataloknak</a:t>
            </a:r>
          </a:p>
          <a:p>
            <a:r>
              <a:rPr lang="hu-HU" dirty="0"/>
              <a:t>Corvin mozi </a:t>
            </a:r>
          </a:p>
          <a:p>
            <a:r>
              <a:rPr lang="hu-HU" dirty="0"/>
              <a:t>Beszélgetés a film után a VERZIO filmfesztivál szervezőjével</a:t>
            </a:r>
          </a:p>
          <a:p>
            <a:r>
              <a:rPr lang="hu-HU" dirty="0"/>
              <a:t>Aranyföld: Finnország – Szomália</a:t>
            </a:r>
          </a:p>
          <a:p>
            <a:pPr lvl="1"/>
            <a:r>
              <a:rPr lang="hu-HU" dirty="0"/>
              <a:t>Téma: </a:t>
            </a:r>
          </a:p>
          <a:p>
            <a:pPr lvl="2"/>
            <a:r>
              <a:rPr lang="hu-HU" dirty="0"/>
              <a:t>Kulturális különbségek</a:t>
            </a:r>
          </a:p>
          <a:p>
            <a:pPr lvl="2"/>
            <a:r>
              <a:rPr lang="hu-HU" dirty="0" err="1"/>
              <a:t>Integrálódási</a:t>
            </a:r>
            <a:r>
              <a:rPr lang="hu-HU" dirty="0"/>
              <a:t> nehézségek                          </a:t>
            </a:r>
          </a:p>
          <a:p>
            <a:pPr lvl="3"/>
            <a:endParaRPr lang="hu-HU" dirty="0"/>
          </a:p>
          <a:p>
            <a:pPr lvl="1"/>
            <a:endParaRPr lang="hu-HU" dirty="0"/>
          </a:p>
        </p:txBody>
      </p:sp>
      <p:pic>
        <p:nvPicPr>
          <p:cNvPr id="3074" name="Picture 2" descr="https://www.verzio.org/sites/default/files/styles/medium/public/p1ghhshosmb4m13ng154lf0jgj5h.jpg?itok=dBXYKFlO">
            <a:extLst>
              <a:ext uri="{FF2B5EF4-FFF2-40B4-BE49-F238E27FC236}">
                <a16:creationId xmlns:a16="http://schemas.microsoft.com/office/drawing/2014/main" id="{5ACBDE4F-FEFE-4DF0-8107-E806AFEC28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42" r="14148" b="-2"/>
          <a:stretch/>
        </p:blipFill>
        <p:spPr bwMode="auto">
          <a:xfrm>
            <a:off x="8631452" y="2129586"/>
            <a:ext cx="2873159" cy="3737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6998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31DFCC-5982-47C2-B251-9C12D263F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Aranyföld ‚c’ film feldolgozása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D66CDF5-F6A6-4076-97A4-94B8213554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Feladat beszélgetés formájában:</a:t>
            </a:r>
          </a:p>
          <a:p>
            <a:pPr marL="0" indent="0">
              <a:buNone/>
            </a:pPr>
            <a:endParaRPr lang="hu-HU" dirty="0"/>
          </a:p>
          <a:p>
            <a:pPr lvl="1"/>
            <a:r>
              <a:rPr lang="hu-HU" dirty="0"/>
              <a:t>milyen nehézségekkel szembesül az otthonát elhagyó</a:t>
            </a:r>
          </a:p>
          <a:p>
            <a:pPr lvl="1"/>
            <a:r>
              <a:rPr lang="hu-HU" dirty="0"/>
              <a:t>be tud-e az új világba illeszkedni</a:t>
            </a:r>
          </a:p>
          <a:p>
            <a:pPr lvl="1"/>
            <a:r>
              <a:rPr lang="hu-HU" dirty="0"/>
              <a:t>milyen kihívásokkal, problémákkal találkozik az új hazában</a:t>
            </a:r>
          </a:p>
          <a:p>
            <a:pPr lvl="1"/>
            <a:r>
              <a:rPr lang="hu-HU" dirty="0"/>
              <a:t>el tudunk-e szakadni az anyaföldtől</a:t>
            </a:r>
          </a:p>
          <a:p>
            <a:pPr lvl="1"/>
            <a:r>
              <a:rPr lang="hu-HU" dirty="0"/>
              <a:t>PPT készítése</a:t>
            </a:r>
          </a:p>
          <a:p>
            <a:pPr lvl="2"/>
            <a:r>
              <a:rPr lang="hu-HU" dirty="0"/>
              <a:t>Szomáliai finn oktatási rendszer</a:t>
            </a:r>
          </a:p>
          <a:p>
            <a:pPr lvl="2"/>
            <a:r>
              <a:rPr lang="hu-HU" dirty="0"/>
              <a:t>Szomália és Finnország bemutatása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95897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B19D830-9F1A-4307-B30A-A1C1B8883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Erbsen</a:t>
            </a:r>
            <a:r>
              <a:rPr lang="hu-HU" dirty="0"/>
              <a:t> </a:t>
            </a:r>
            <a:r>
              <a:rPr lang="hu-HU" dirty="0" err="1"/>
              <a:t>auf</a:t>
            </a:r>
            <a:r>
              <a:rPr lang="hu-HU" dirty="0"/>
              <a:t> </a:t>
            </a:r>
            <a:r>
              <a:rPr lang="hu-HU" dirty="0" err="1"/>
              <a:t>halb</a:t>
            </a:r>
            <a:r>
              <a:rPr lang="hu-HU" dirty="0"/>
              <a:t> 6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83D0E36-5773-442A-9317-5929AEA4A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Érzékenyítés: vak emberek élete, nehézségei, vicces szituációk</a:t>
            </a:r>
          </a:p>
          <a:p>
            <a:r>
              <a:rPr lang="hu-HU" dirty="0"/>
              <a:t>Fogyatékkal élők nehézségei</a:t>
            </a:r>
          </a:p>
          <a:p>
            <a:r>
              <a:rPr lang="hu-HU" dirty="0"/>
              <a:t>Egyéni tapasztalások</a:t>
            </a:r>
          </a:p>
          <a:p>
            <a:r>
              <a:rPr lang="hu-HU" dirty="0"/>
              <a:t>Képek alapján a történet felvázolása</a:t>
            </a:r>
          </a:p>
          <a:p>
            <a:r>
              <a:rPr lang="hu-HU" dirty="0"/>
              <a:t>Órán dramatizálás </a:t>
            </a:r>
          </a:p>
          <a:p>
            <a:r>
              <a:rPr lang="hu-HU" dirty="0"/>
              <a:t>Vakok Intézetébe látogatás novemberben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74029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05C7A25-4305-41D5-B02D-7B55972C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>
            <a:normAutofit/>
          </a:bodyPr>
          <a:lstStyle/>
          <a:p>
            <a:r>
              <a:rPr lang="hu-HU" dirty="0"/>
              <a:t>Fejlesztett kompetenciák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116E796-F20E-4795-89DF-A42B61CFF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25362"/>
            <a:ext cx="5835121" cy="3785860"/>
          </a:xfrm>
        </p:spPr>
        <p:txBody>
          <a:bodyPr>
            <a:normAutofit/>
          </a:bodyPr>
          <a:lstStyle/>
          <a:p>
            <a:pPr lvl="0"/>
            <a:r>
              <a:rPr lang="hu-HU" i="1" dirty="0"/>
              <a:t>önálló véleményalkotási készség fejlesztése</a:t>
            </a:r>
          </a:p>
          <a:p>
            <a:pPr lvl="0"/>
            <a:r>
              <a:rPr lang="hu-HU" i="1" dirty="0"/>
              <a:t>csoportra szabott együttműködés fejlesztése</a:t>
            </a:r>
            <a:endParaRPr lang="hu-HU" dirty="0"/>
          </a:p>
          <a:p>
            <a:pPr lvl="0"/>
            <a:r>
              <a:rPr lang="hu-HU" i="1" dirty="0"/>
              <a:t>a tanulók produktív és reproduktív szókincsének fejlesztése   		</a:t>
            </a:r>
          </a:p>
          <a:p>
            <a:pPr lvl="0"/>
            <a:r>
              <a:rPr lang="hu-HU" i="1" dirty="0"/>
              <a:t>az érzelmi intelligencia fejlesztése</a:t>
            </a: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5124" name="Picture 4" descr="Projekt menedzser, teendő lista, csoport munka – garrotter.hu">
            <a:extLst>
              <a:ext uri="{FF2B5EF4-FFF2-40B4-BE49-F238E27FC236}">
                <a16:creationId xmlns:a16="http://schemas.microsoft.com/office/drawing/2014/main" id="{954B6080-2078-40FC-B493-895469E36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62141" y="2124215"/>
            <a:ext cx="1811781" cy="1811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Talking about opinion - Vélemény kifejezése I. + II. - Angol tanulás  könnyedén">
            <a:extLst>
              <a:ext uri="{FF2B5EF4-FFF2-40B4-BE49-F238E27FC236}">
                <a16:creationId xmlns:a16="http://schemas.microsoft.com/office/drawing/2014/main" id="{86195CC5-1C69-43E9-8C43-04EFB603E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59387" y="4100588"/>
            <a:ext cx="2417289" cy="1810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2921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824597A-B49B-49C1-B695-2323B5AE3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Eredményeink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9191B6-6F18-4548-AFF5-9D2B168D9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2021/2022-es tanév végén május TELC nyelvvizsga</a:t>
            </a:r>
          </a:p>
          <a:p>
            <a:pPr lvl="1"/>
            <a:r>
              <a:rPr lang="hu-HU" dirty="0"/>
              <a:t>16 fő sikeres B2 komplex vizsga</a:t>
            </a:r>
          </a:p>
          <a:p>
            <a:pPr lvl="1"/>
            <a:r>
              <a:rPr lang="hu-HU" dirty="0"/>
              <a:t>2 fő sikeres B2 szóbeli vizsga</a:t>
            </a:r>
          </a:p>
          <a:p>
            <a:r>
              <a:rPr lang="hu-HU" dirty="0"/>
              <a:t>2022/2023-as tanév:</a:t>
            </a:r>
          </a:p>
          <a:p>
            <a:pPr lvl="1"/>
            <a:r>
              <a:rPr lang="hu-HU" dirty="0"/>
              <a:t>Őszi középszintű érettségi vizsga: 10 fő</a:t>
            </a:r>
          </a:p>
          <a:p>
            <a:pPr lvl="1"/>
            <a:r>
              <a:rPr lang="hu-HU" dirty="0"/>
              <a:t>Tavaszi középszintű érettségi vizsga: 8 fő</a:t>
            </a:r>
          </a:p>
          <a:p>
            <a:pPr lvl="1"/>
            <a:r>
              <a:rPr lang="hu-HU" dirty="0"/>
              <a:t>Tavaszi emelt szintű vizsga: 4 fő</a:t>
            </a:r>
          </a:p>
          <a:p>
            <a:r>
              <a:rPr lang="hu-HU" dirty="0"/>
              <a:t>2023/2024-es tanév:</a:t>
            </a:r>
          </a:p>
          <a:p>
            <a:pPr lvl="1"/>
            <a:r>
              <a:rPr lang="hu-HU" dirty="0"/>
              <a:t>Őszi emelt szintű érettségi vizsga: 2 fő</a:t>
            </a:r>
          </a:p>
          <a:p>
            <a:pPr lvl="1"/>
            <a:endParaRPr lang="hu-HU" dirty="0"/>
          </a:p>
          <a:p>
            <a:pPr marL="457200" lvl="1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20912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656BE25-DAFD-4B34-A61F-8D5BE3164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Tervek, célok 2024-2026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8045D96-8A44-440D-8325-BCDACD44A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Good </a:t>
            </a:r>
            <a:r>
              <a:rPr lang="hu-HU" dirty="0" err="1"/>
              <a:t>by</a:t>
            </a:r>
            <a:r>
              <a:rPr lang="hu-HU" dirty="0"/>
              <a:t> Lenin c film</a:t>
            </a:r>
          </a:p>
          <a:p>
            <a:r>
              <a:rPr lang="hu-HU" dirty="0"/>
              <a:t>Goethe Intézeti látogatás – közösség által választott film- (Oppenheimer)</a:t>
            </a:r>
          </a:p>
          <a:p>
            <a:r>
              <a:rPr lang="hu-HU" dirty="0"/>
              <a:t>2025/2026-tól</a:t>
            </a:r>
          </a:p>
          <a:p>
            <a:pPr lvl="1"/>
            <a:r>
              <a:rPr lang="hu-HU" dirty="0"/>
              <a:t>Új csoport – új célok</a:t>
            </a:r>
          </a:p>
          <a:p>
            <a:pPr lvl="2"/>
            <a:r>
              <a:rPr lang="hu-HU" dirty="0"/>
              <a:t>Téma feldolgozás filmek alapján</a:t>
            </a:r>
          </a:p>
          <a:p>
            <a:pPr lvl="3"/>
            <a:r>
              <a:rPr lang="hu-HU" dirty="0" err="1"/>
              <a:t>Das</a:t>
            </a:r>
            <a:r>
              <a:rPr lang="hu-HU" dirty="0"/>
              <a:t> </a:t>
            </a:r>
            <a:r>
              <a:rPr lang="hu-HU" dirty="0" err="1"/>
              <a:t>Tagebuch</a:t>
            </a:r>
            <a:r>
              <a:rPr lang="hu-HU" dirty="0"/>
              <a:t> </a:t>
            </a:r>
            <a:r>
              <a:rPr lang="hu-HU" dirty="0" err="1"/>
              <a:t>der</a:t>
            </a:r>
            <a:r>
              <a:rPr lang="hu-HU" dirty="0"/>
              <a:t> Anne Frank (Anne Frank naplója)</a:t>
            </a:r>
          </a:p>
          <a:p>
            <a:pPr lvl="3"/>
            <a:r>
              <a:rPr lang="hu-HU" dirty="0"/>
              <a:t>Oppenheimer</a:t>
            </a:r>
          </a:p>
          <a:p>
            <a:pPr lvl="3"/>
            <a:r>
              <a:rPr lang="hu-HU" dirty="0" err="1"/>
              <a:t>Der</a:t>
            </a:r>
            <a:r>
              <a:rPr lang="hu-HU" dirty="0"/>
              <a:t> Untergang (A bukás)</a:t>
            </a:r>
          </a:p>
          <a:p>
            <a:pPr lvl="3"/>
            <a:r>
              <a:rPr lang="hu-HU" dirty="0" err="1"/>
              <a:t>Barfuss</a:t>
            </a:r>
            <a:r>
              <a:rPr lang="hu-HU" dirty="0"/>
              <a:t> (Mezítlábas szerelem)</a:t>
            </a:r>
          </a:p>
        </p:txBody>
      </p:sp>
    </p:spTree>
    <p:extLst>
      <p:ext uri="{BB962C8B-B14F-4D97-AF65-F5344CB8AC3E}">
        <p14:creationId xmlns:p14="http://schemas.microsoft.com/office/powerpoint/2010/main" val="2736738830"/>
      </p:ext>
    </p:extLst>
  </p:cSld>
  <p:clrMapOvr>
    <a:masterClrMapping/>
  </p:clrMapOvr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258</Words>
  <Application>Microsoft Office PowerPoint</Application>
  <PresentationFormat>Szélesvásznú</PresentationFormat>
  <Paragraphs>57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 3</vt:lpstr>
      <vt:lpstr>Szálak</vt:lpstr>
      <vt:lpstr>Mesterprogram beszámoló</vt:lpstr>
      <vt:lpstr>Az év tervezett feladatai</vt:lpstr>
      <vt:lpstr>Az év megvalósult filmjei</vt:lpstr>
      <vt:lpstr>VERZIO filmfesztivál</vt:lpstr>
      <vt:lpstr>Aranyföld ‚c’ film feldolgozása</vt:lpstr>
      <vt:lpstr>Erbsen auf halb 6</vt:lpstr>
      <vt:lpstr>Fejlesztett kompetenciák</vt:lpstr>
      <vt:lpstr>Eredményeink</vt:lpstr>
      <vt:lpstr>Tervek, célok 2024-2026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Mesterprogram beszámoló</dc:title>
  <dc:creator>Soproni Theodóra</dc:creator>
  <cp:lastModifiedBy>Soproni Theodóra</cp:lastModifiedBy>
  <cp:revision>5</cp:revision>
  <dcterms:created xsi:type="dcterms:W3CDTF">2023-10-19T14:00:12Z</dcterms:created>
  <dcterms:modified xsi:type="dcterms:W3CDTF">2023-10-20T13:55:38Z</dcterms:modified>
</cp:coreProperties>
</file>