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5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42732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68152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007590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396128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64360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105274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87282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948334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984886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512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5902550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431997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15578260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720858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66385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8EC7-AF6A-48D3-8284-14BACBEBDD84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265568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smtClean="0"/>
              <a:t>10/17/2024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26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6" r:id="rId1"/>
    <p:sldLayoutId id="2147483887" r:id="rId2"/>
    <p:sldLayoutId id="2147483888" r:id="rId3"/>
    <p:sldLayoutId id="2147483889" r:id="rId4"/>
    <p:sldLayoutId id="2147483890" r:id="rId5"/>
    <p:sldLayoutId id="2147483891" r:id="rId6"/>
    <p:sldLayoutId id="2147483892" r:id="rId7"/>
    <p:sldLayoutId id="2147483893" r:id="rId8"/>
    <p:sldLayoutId id="2147483894" r:id="rId9"/>
    <p:sldLayoutId id="2147483895" r:id="rId10"/>
    <p:sldLayoutId id="2147483896" r:id="rId11"/>
    <p:sldLayoutId id="2147483897" r:id="rId12"/>
    <p:sldLayoutId id="2147483898" r:id="rId13"/>
    <p:sldLayoutId id="2147483899" r:id="rId14"/>
    <p:sldLayoutId id="2147483900" r:id="rId15"/>
    <p:sldLayoutId id="2147483901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Mesterprogram beszámoló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hu-HU" dirty="0"/>
              <a:t>2024. október</a:t>
            </a:r>
          </a:p>
        </p:txBody>
      </p:sp>
    </p:spTree>
    <p:extLst>
      <p:ext uri="{BB962C8B-B14F-4D97-AF65-F5344CB8AC3E}">
        <p14:creationId xmlns:p14="http://schemas.microsoft.com/office/powerpoint/2010/main" val="4266748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CBE5A1D-7CAF-5B11-DCEB-B451713A3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4616" y="881210"/>
            <a:ext cx="7417925" cy="1517035"/>
          </a:xfrm>
        </p:spPr>
        <p:txBody>
          <a:bodyPr>
            <a:normAutofit/>
          </a:bodyPr>
          <a:lstStyle/>
          <a:p>
            <a:r>
              <a:rPr lang="hu-HU">
                <a:solidFill>
                  <a:schemeClr val="tx1">
                    <a:lumMod val="75000"/>
                    <a:lumOff val="25000"/>
                  </a:schemeClr>
                </a:solidFill>
              </a:rPr>
              <a:t>Megvalósulás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32B3970-A076-366F-4BD1-72394A360D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4616" y="2626840"/>
            <a:ext cx="7245103" cy="3131777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hu-HU">
                <a:solidFill>
                  <a:schemeClr val="tx1">
                    <a:lumMod val="75000"/>
                    <a:lumOff val="25000"/>
                  </a:schemeClr>
                </a:solidFill>
              </a:rPr>
              <a:t>végzős csoportom 17 fő</a:t>
            </a:r>
          </a:p>
          <a:p>
            <a:r>
              <a:rPr lang="hu-HU">
                <a:solidFill>
                  <a:schemeClr val="tx1">
                    <a:lumMod val="75000"/>
                    <a:lumOff val="25000"/>
                  </a:schemeClr>
                </a:solidFill>
              </a:rPr>
              <a:t>ebből  óralátogatás alól felmentve 14 fő</a:t>
            </a:r>
          </a:p>
          <a:p>
            <a:r>
              <a:rPr lang="hu-HU">
                <a:solidFill>
                  <a:schemeClr val="tx1">
                    <a:lumMod val="75000"/>
                    <a:lumOff val="25000"/>
                  </a:schemeClr>
                </a:solidFill>
              </a:rPr>
              <a:t>órára járt 3 fő</a:t>
            </a:r>
          </a:p>
          <a:p>
            <a:r>
              <a:rPr lang="hu-HU">
                <a:solidFill>
                  <a:schemeClr val="tx1">
                    <a:lumMod val="75000"/>
                    <a:lumOff val="25000"/>
                  </a:schemeClr>
                </a:solidFill>
              </a:rPr>
              <a:t>A filmet megtekintette: 11 fő jelenléti ív szerint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52FD115-911A-9332-A7DC-2A4426CD52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47870" y="5872366"/>
            <a:ext cx="2351864" cy="274320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</a:pPr>
            <a:fld id="{F3D4DAF4-943B-4D47-9898-0FB43944FEEE}" type="datetime1">
              <a:rPr lang="en-US">
                <a:solidFill>
                  <a:schemeClr val="tx1"/>
                </a:solidFill>
              </a:rPr>
              <a:pPr algn="r">
                <a:spcAft>
                  <a:spcPts val="600"/>
                </a:spcAft>
              </a:pPr>
              <a:t>10/17/2024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3B7954C-CB54-6784-C047-C36C0BDA2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88952" y="5872366"/>
            <a:ext cx="548640" cy="27432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A65A5C87-DF58-40C8-B092-1DE63DB4547E}" type="slidenum">
              <a:rPr lang="en-US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2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950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004C05E-32B8-42A6-9883-95C36A546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Ami kimaradt a 2023/2024-es tanévből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4E76D03-B33F-4B57-B213-503772A9A8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/>
              <a:t>Erbsen</a:t>
            </a:r>
            <a:r>
              <a:rPr lang="hu-HU" dirty="0"/>
              <a:t> </a:t>
            </a:r>
            <a:r>
              <a:rPr lang="hu-HU" dirty="0" err="1"/>
              <a:t>um</a:t>
            </a:r>
            <a:r>
              <a:rPr lang="hu-HU" dirty="0"/>
              <a:t> </a:t>
            </a:r>
            <a:r>
              <a:rPr lang="hu-HU" dirty="0" err="1"/>
              <a:t>halb</a:t>
            </a:r>
            <a:r>
              <a:rPr lang="hu-HU" dirty="0"/>
              <a:t> 6 – téma: érzékenyítés</a:t>
            </a:r>
          </a:p>
          <a:p>
            <a:pPr marL="0" indent="0">
              <a:buNone/>
            </a:pPr>
            <a:endParaRPr lang="hu-HU" dirty="0"/>
          </a:p>
          <a:p>
            <a:pPr lvl="1"/>
            <a:r>
              <a:rPr lang="hu-HU" dirty="0"/>
              <a:t>Szituáció bemutatása, milyen nehézségekkel kell egy látássérültnek megküzdeni</a:t>
            </a:r>
          </a:p>
          <a:p>
            <a:pPr lvl="1"/>
            <a:r>
              <a:rPr lang="hu-HU" dirty="0"/>
              <a:t>Látogatás a Vakok Intézetében</a:t>
            </a:r>
          </a:p>
          <a:p>
            <a:pPr lvl="2"/>
            <a:r>
              <a:rPr lang="hu-HU" dirty="0"/>
              <a:t>Rövid vezetés</a:t>
            </a:r>
          </a:p>
          <a:p>
            <a:pPr lvl="2"/>
            <a:r>
              <a:rPr lang="hu-HU" dirty="0"/>
              <a:t>Egy angol órán részvétel</a:t>
            </a:r>
          </a:p>
          <a:p>
            <a:pPr lvl="2"/>
            <a:r>
              <a:rPr lang="hu-HU" dirty="0"/>
              <a:t>Beszélgetés a vak angoltanárnővel </a:t>
            </a:r>
          </a:p>
          <a:p>
            <a:pPr lvl="5"/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B555911D-1E79-4307-8C5E-548AC026F5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648075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986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04E8888-8B43-D31B-6445-59A9A8004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megtekintett filmek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4AF1017-B33E-AFB2-2C61-13D4A3590F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endParaRPr lang="hu-HU" dirty="0"/>
          </a:p>
          <a:p>
            <a:pPr marL="0" indent="0">
              <a:buNone/>
            </a:pPr>
            <a:endParaRPr lang="hu-HU" dirty="0"/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0F736547-2634-7B0C-D946-AC07C9147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D3BCB-DBF2-4BAA-B46E-C200693D2AB3}" type="datetime1">
              <a:t>2024. 10. 17.</a:t>
            </a:fld>
            <a:endParaRPr lang="en-US" dirty="0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4554A523-D1A6-1EF2-22C1-7914C656E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F0C9B69-CC95-5B01-7797-C758C090D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A5C87-DF58-40C8-B092-1DE63DB4547E}" type="slidenum">
              <a:rPr lang="en-US" dirty="0"/>
              <a:t>4</a:t>
            </a:fld>
            <a:endParaRPr lang="en-US" dirty="0"/>
          </a:p>
        </p:txBody>
      </p:sp>
      <p:pic>
        <p:nvPicPr>
          <p:cNvPr id="8" name="Kép 7" descr="Good Bye Lenin! | Vinyl 12&quot; Album | Free shipping over £20 | HMV Store">
            <a:extLst>
              <a:ext uri="{FF2B5EF4-FFF2-40B4-BE49-F238E27FC236}">
                <a16:creationId xmlns:a16="http://schemas.microsoft.com/office/drawing/2014/main" id="{100D9BF8-96CE-4A6B-AD95-79A92612A6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1897" y="2103121"/>
            <a:ext cx="2735210" cy="2748102"/>
          </a:xfrm>
          <a:prstGeom prst="rect">
            <a:avLst/>
          </a:prstGeom>
        </p:spPr>
      </p:pic>
      <p:pic>
        <p:nvPicPr>
          <p:cNvPr id="1026" name="Picture 2" descr="Die Fremde • Deutscher Filmpreis">
            <a:extLst>
              <a:ext uri="{FF2B5EF4-FFF2-40B4-BE49-F238E27FC236}">
                <a16:creationId xmlns:a16="http://schemas.microsoft.com/office/drawing/2014/main" id="{6FA14807-D122-4B78-9C83-A2B4AB52F3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0396" y="2103119"/>
            <a:ext cx="2565647" cy="2748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6385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F51F146-EF6A-4A0C-8CD7-1E1E63A83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Good </a:t>
            </a:r>
            <a:r>
              <a:rPr lang="hu-HU" dirty="0" err="1"/>
              <a:t>by</a:t>
            </a:r>
            <a:r>
              <a:rPr lang="hu-HU" dirty="0"/>
              <a:t> Lenin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C850485-35BC-41B6-88AE-BB1C629B6D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/>
              <a:t>A film megtekintése előtt kutató munka témái:</a:t>
            </a:r>
          </a:p>
          <a:p>
            <a:pPr lvl="1"/>
            <a:r>
              <a:rPr lang="hu-HU" dirty="0"/>
              <a:t>A Berlini fal felépítésének történelmi körülményei</a:t>
            </a:r>
          </a:p>
          <a:p>
            <a:pPr lvl="1"/>
            <a:r>
              <a:rPr lang="hu-HU" dirty="0"/>
              <a:t>A két „rendszerváltó” politikus Eric Honecker és Helmut Kohl bemutatása</a:t>
            </a:r>
          </a:p>
          <a:p>
            <a:pPr lvl="1"/>
            <a:r>
              <a:rPr lang="hu-HU" dirty="0"/>
              <a:t>Élet Keleten és Nyugaton</a:t>
            </a:r>
          </a:p>
          <a:p>
            <a:pPr marL="457200" lvl="1" indent="0">
              <a:buNone/>
            </a:pPr>
            <a:endParaRPr lang="hu-HU" dirty="0"/>
          </a:p>
          <a:p>
            <a:r>
              <a:rPr lang="hu-HU" dirty="0"/>
              <a:t>A film megtekintése után:</a:t>
            </a:r>
          </a:p>
          <a:p>
            <a:pPr lvl="1"/>
            <a:r>
              <a:rPr lang="hu-HU" dirty="0"/>
              <a:t>Vélemények ütköztetése</a:t>
            </a:r>
          </a:p>
          <a:p>
            <a:pPr lvl="1"/>
            <a:r>
              <a:rPr lang="hu-HU" dirty="0"/>
              <a:t>Milyen volt az élet kelten és nyugaton- órán interneten tárgyak, képek keresése</a:t>
            </a:r>
          </a:p>
          <a:p>
            <a:pPr marL="457200" lvl="1" indent="0">
              <a:buNone/>
            </a:pPr>
            <a:endParaRPr lang="hu-HU" dirty="0"/>
          </a:p>
          <a:p>
            <a:pPr marL="457200" lvl="1" indent="0">
              <a:buNone/>
            </a:pPr>
            <a:endParaRPr lang="hu-HU" dirty="0"/>
          </a:p>
          <a:p>
            <a:pPr lvl="1"/>
            <a:endParaRPr lang="hu-HU" dirty="0"/>
          </a:p>
          <a:p>
            <a:pPr lvl="1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793314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062D9FE-661F-41FB-A376-31E4220B7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Die</a:t>
            </a:r>
            <a:r>
              <a:rPr lang="hu-HU" dirty="0"/>
              <a:t> </a:t>
            </a:r>
            <a:r>
              <a:rPr lang="hu-HU" dirty="0" err="1"/>
              <a:t>Fremde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6784298-CAF1-4C7B-8EE5-79FE50503C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43025"/>
            <a:ext cx="8596668" cy="4698337"/>
          </a:xfrm>
        </p:spPr>
        <p:txBody>
          <a:bodyPr/>
          <a:lstStyle/>
          <a:p>
            <a:r>
              <a:rPr lang="hu-HU" dirty="0"/>
              <a:t>A film több témát ölel fel:</a:t>
            </a:r>
          </a:p>
          <a:p>
            <a:pPr lvl="1"/>
            <a:r>
              <a:rPr lang="hu-HU" dirty="0"/>
              <a:t>Migráció</a:t>
            </a:r>
          </a:p>
          <a:p>
            <a:pPr lvl="1"/>
            <a:r>
              <a:rPr lang="hu-HU" dirty="0"/>
              <a:t>A nő szerepe a családban, a társadalomban</a:t>
            </a:r>
          </a:p>
          <a:p>
            <a:pPr lvl="1"/>
            <a:r>
              <a:rPr lang="hu-HU" dirty="0"/>
              <a:t>Társadalmi elvárások</a:t>
            </a:r>
          </a:p>
          <a:p>
            <a:pPr lvl="1"/>
            <a:r>
              <a:rPr lang="hu-HU" dirty="0"/>
              <a:t>Török </a:t>
            </a:r>
            <a:r>
              <a:rPr lang="hu-HU" dirty="0" err="1"/>
              <a:t>versus</a:t>
            </a:r>
            <a:r>
              <a:rPr lang="hu-HU" dirty="0"/>
              <a:t> német modell</a:t>
            </a:r>
          </a:p>
          <a:p>
            <a:pPr marL="457200" lvl="1" indent="0">
              <a:buNone/>
            </a:pPr>
            <a:endParaRPr lang="hu-HU" dirty="0"/>
          </a:p>
          <a:p>
            <a:r>
              <a:rPr lang="hu-HU" dirty="0"/>
              <a:t>A film hatása: Egyszerre megrázó és megható</a:t>
            </a:r>
          </a:p>
          <a:p>
            <a:r>
              <a:rPr lang="hu-HU" dirty="0"/>
              <a:t>Feladatok- kutató munka</a:t>
            </a:r>
          </a:p>
          <a:p>
            <a:pPr lvl="1"/>
            <a:r>
              <a:rPr lang="hu-HU" dirty="0"/>
              <a:t>Migráció Németországban</a:t>
            </a:r>
          </a:p>
          <a:p>
            <a:pPr lvl="1"/>
            <a:r>
              <a:rPr lang="hu-HU" dirty="0"/>
              <a:t>A német és török család modell összehasonlítása</a:t>
            </a:r>
          </a:p>
          <a:p>
            <a:pPr lvl="1"/>
            <a:r>
              <a:rPr lang="hu-HU" dirty="0"/>
              <a:t>Vélemény nyilvánítás</a:t>
            </a:r>
          </a:p>
        </p:txBody>
      </p:sp>
    </p:spTree>
    <p:extLst>
      <p:ext uri="{BB962C8B-B14F-4D97-AF65-F5344CB8AC3E}">
        <p14:creationId xmlns:p14="http://schemas.microsoft.com/office/powerpoint/2010/main" val="17062314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698558B-15A8-450B-A54A-F7A5B0153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Tervek 2024. szeptember 2025. december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42E141C-1CD6-46E8-A5EC-E8D93832ED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/>
              <a:t>Das</a:t>
            </a:r>
            <a:r>
              <a:rPr lang="hu-HU" dirty="0"/>
              <a:t> </a:t>
            </a:r>
            <a:r>
              <a:rPr lang="hu-HU" dirty="0" err="1"/>
              <a:t>schweigende</a:t>
            </a:r>
            <a:r>
              <a:rPr lang="hu-HU" dirty="0"/>
              <a:t> </a:t>
            </a:r>
            <a:r>
              <a:rPr lang="hu-HU" dirty="0" err="1"/>
              <a:t>Klassenzimmer</a:t>
            </a:r>
            <a:r>
              <a:rPr lang="hu-HU" dirty="0"/>
              <a:t> (A néma forradalom 2018) című film megtekintése iskolaszinten az 1956.forradalom emlékére – beszélgetés a filmről </a:t>
            </a:r>
          </a:p>
          <a:p>
            <a:r>
              <a:rPr lang="hu-HU" dirty="0"/>
              <a:t>Goethe Intézet egy rendezvényének meglátogatása</a:t>
            </a:r>
          </a:p>
          <a:p>
            <a:r>
              <a:rPr lang="hu-HU" dirty="0"/>
              <a:t>Bevezetés a rövidfilmek világába</a:t>
            </a:r>
          </a:p>
          <a:p>
            <a:pPr lvl="1"/>
            <a:r>
              <a:rPr lang="hu-HU" dirty="0"/>
              <a:t>15-30 percben társadalmi problémák feldolgozása</a:t>
            </a:r>
          </a:p>
          <a:p>
            <a:pPr lvl="1"/>
            <a:r>
              <a:rPr lang="hu-HU" dirty="0"/>
              <a:t>A </a:t>
            </a:r>
            <a:r>
              <a:rPr lang="hu-HU" dirty="0" err="1"/>
              <a:t>Schwarzfahrer</a:t>
            </a:r>
            <a:r>
              <a:rPr lang="hu-HU" dirty="0"/>
              <a:t> című Oscar díja rövidfilm – téma: rasszizmus</a:t>
            </a:r>
          </a:p>
          <a:p>
            <a:pPr lvl="1"/>
            <a:r>
              <a:rPr lang="hu-HU" dirty="0"/>
              <a:t>A </a:t>
            </a:r>
            <a:r>
              <a:rPr lang="hu-HU" dirty="0" err="1"/>
              <a:t>Nellys</a:t>
            </a:r>
            <a:r>
              <a:rPr lang="hu-HU" dirty="0"/>
              <a:t> Story-</a:t>
            </a:r>
            <a:r>
              <a:rPr lang="hu-HU" dirty="0" err="1"/>
              <a:t>Kurzfikm</a:t>
            </a:r>
            <a:r>
              <a:rPr lang="hu-HU" dirty="0"/>
              <a:t> </a:t>
            </a:r>
            <a:r>
              <a:rPr lang="hu-HU" dirty="0" err="1"/>
              <a:t>über</a:t>
            </a:r>
            <a:r>
              <a:rPr lang="hu-HU" dirty="0"/>
              <a:t> Kinder </a:t>
            </a:r>
            <a:r>
              <a:rPr lang="hu-HU" dirty="0" err="1"/>
              <a:t>Influencer</a:t>
            </a:r>
            <a:r>
              <a:rPr lang="hu-HU" dirty="0"/>
              <a:t> kisfilm – téma: közösségi média hatása</a:t>
            </a:r>
          </a:p>
        </p:txBody>
      </p:sp>
    </p:spTree>
    <p:extLst>
      <p:ext uri="{BB962C8B-B14F-4D97-AF65-F5344CB8AC3E}">
        <p14:creationId xmlns:p14="http://schemas.microsoft.com/office/powerpoint/2010/main" val="3166293706"/>
      </p:ext>
    </p:extLst>
  </p:cSld>
  <p:clrMapOvr>
    <a:masterClrMapping/>
  </p:clrMapOvr>
</p:sld>
</file>

<file path=ppt/theme/theme1.xml><?xml version="1.0" encoding="utf-8"?>
<a:theme xmlns:a="http://schemas.openxmlformats.org/drawingml/2006/main" name="Dimenzió">
  <a:themeElements>
    <a:clrScheme name="Dimenzió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Dimenzió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imenzió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237</Words>
  <Application>Microsoft Office PowerPoint</Application>
  <PresentationFormat>Szélesvásznú</PresentationFormat>
  <Paragraphs>54</Paragraphs>
  <Slides>7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7</vt:i4>
      </vt:variant>
    </vt:vector>
  </HeadingPairs>
  <TitlesOfParts>
    <vt:vector size="11" baseType="lpstr">
      <vt:lpstr>Arial</vt:lpstr>
      <vt:lpstr>Trebuchet MS</vt:lpstr>
      <vt:lpstr>Wingdings 3</vt:lpstr>
      <vt:lpstr>Dimenzió</vt:lpstr>
      <vt:lpstr>Mesterprogram beszámoló</vt:lpstr>
      <vt:lpstr>Megvalósulás</vt:lpstr>
      <vt:lpstr>Ami kimaradt a 2023/2024-es tanévből</vt:lpstr>
      <vt:lpstr>A megtekintett filmek </vt:lpstr>
      <vt:lpstr>Good by Lenin</vt:lpstr>
      <vt:lpstr>Die Fremde</vt:lpstr>
      <vt:lpstr>Tervek 2024. szeptember 2025. december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Mesterprogram beszámoló</dc:title>
  <dc:creator>Soproni Theodóra</dc:creator>
  <cp:lastModifiedBy>Soproni Theodóra</cp:lastModifiedBy>
  <cp:revision>69</cp:revision>
  <dcterms:created xsi:type="dcterms:W3CDTF">2024-09-22T09:52:07Z</dcterms:created>
  <dcterms:modified xsi:type="dcterms:W3CDTF">2024-10-17T16:23:23Z</dcterms:modified>
</cp:coreProperties>
</file>