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8" r:id="rId1"/>
  </p:sldMasterIdLst>
  <p:sldIdLst>
    <p:sldId id="256" r:id="rId2"/>
    <p:sldId id="257" r:id="rId3"/>
    <p:sldId id="284" r:id="rId4"/>
    <p:sldId id="285" r:id="rId5"/>
    <p:sldId id="267" r:id="rId6"/>
    <p:sldId id="273" r:id="rId7"/>
    <p:sldId id="276" r:id="rId8"/>
    <p:sldId id="269" r:id="rId9"/>
    <p:sldId id="27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00957635-450B-472B-A6C8-D543B29BFF5A}">
          <p14:sldIdLst>
            <p14:sldId id="256"/>
            <p14:sldId id="257"/>
            <p14:sldId id="284"/>
            <p14:sldId id="285"/>
            <p14:sldId id="267"/>
            <p14:sldId id="273"/>
            <p14:sldId id="276"/>
            <p14:sldId id="269"/>
            <p14:sldId id="277"/>
          </p14:sldIdLst>
        </p14:section>
        <p14:section name="Névtelen szakasz" id="{FF2FF6C8-44B1-49C6-8E7A-2947440E1581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83C6"/>
    <a:srgbClr val="B846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Világos stílus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Világos stílus 1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AC220D-A426-45DE-9D09-6844BA2F23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D175159-1476-4935-AA71-EDB7A3DD1C15}">
      <dgm:prSet/>
      <dgm:spPr/>
      <dgm:t>
        <a:bodyPr/>
        <a:lstStyle/>
        <a:p>
          <a:r>
            <a:rPr lang="hu-HU" b="1"/>
            <a:t>A mesterprogramom címe és fő szakmai célja:</a:t>
          </a:r>
          <a:endParaRPr lang="en-US"/>
        </a:p>
      </dgm:t>
    </dgm:pt>
    <dgm:pt modelId="{C09D284E-E810-416D-B552-A84BD0487EBD}" type="parTrans" cxnId="{F9304C93-79B9-4047-BA26-9EB983F7FFC0}">
      <dgm:prSet/>
      <dgm:spPr/>
      <dgm:t>
        <a:bodyPr/>
        <a:lstStyle/>
        <a:p>
          <a:endParaRPr lang="en-US"/>
        </a:p>
      </dgm:t>
    </dgm:pt>
    <dgm:pt modelId="{B6189605-0858-4119-B259-F2C5FF7C4737}" type="sibTrans" cxnId="{F9304C93-79B9-4047-BA26-9EB983F7FFC0}">
      <dgm:prSet/>
      <dgm:spPr/>
      <dgm:t>
        <a:bodyPr/>
        <a:lstStyle/>
        <a:p>
          <a:endParaRPr lang="en-US"/>
        </a:p>
      </dgm:t>
    </dgm:pt>
    <dgm:pt modelId="{28439D61-1213-4C90-A4F1-439BF5E3E038}">
      <dgm:prSet/>
      <dgm:spPr/>
      <dgm:t>
        <a:bodyPr/>
        <a:lstStyle/>
        <a:p>
          <a:r>
            <a:rPr lang="hu-HU" i="1"/>
            <a:t>Német filmek feldolgozása egy nem hagyományos filmklub keretén belül, amely hozzájárul a kompetenciaalapú nyelvoktatáshoz, ezáltal segítve a sikeres érettségi vizsga és/vagy középfokú német nyelvvizsga letételét. </a:t>
          </a:r>
          <a:endParaRPr lang="en-US"/>
        </a:p>
      </dgm:t>
    </dgm:pt>
    <dgm:pt modelId="{A992E23A-0858-434F-B8C0-5B6E99E57F21}" type="parTrans" cxnId="{28F1CA61-27FF-49F8-BAE3-969867B27BB2}">
      <dgm:prSet/>
      <dgm:spPr/>
      <dgm:t>
        <a:bodyPr/>
        <a:lstStyle/>
        <a:p>
          <a:endParaRPr lang="en-US"/>
        </a:p>
      </dgm:t>
    </dgm:pt>
    <dgm:pt modelId="{23CE86C9-90B3-4A6F-97BD-CBAC5474C8F4}" type="sibTrans" cxnId="{28F1CA61-27FF-49F8-BAE3-969867B27BB2}">
      <dgm:prSet/>
      <dgm:spPr/>
      <dgm:t>
        <a:bodyPr/>
        <a:lstStyle/>
        <a:p>
          <a:endParaRPr lang="en-US"/>
        </a:p>
      </dgm:t>
    </dgm:pt>
    <dgm:pt modelId="{6D764CE6-C5B0-4230-8AC6-886DEC423197}" type="pres">
      <dgm:prSet presAssocID="{02AC220D-A426-45DE-9D09-6844BA2F2368}" presName="linear" presStyleCnt="0">
        <dgm:presLayoutVars>
          <dgm:animLvl val="lvl"/>
          <dgm:resizeHandles val="exact"/>
        </dgm:presLayoutVars>
      </dgm:prSet>
      <dgm:spPr/>
    </dgm:pt>
    <dgm:pt modelId="{20FD43CE-CE4E-42E0-BE2C-52E654EBE31A}" type="pres">
      <dgm:prSet presAssocID="{8D175159-1476-4935-AA71-EDB7A3DD1C1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6373EB6-C020-495B-A80F-E574E30A5025}" type="pres">
      <dgm:prSet presAssocID="{B6189605-0858-4119-B259-F2C5FF7C4737}" presName="spacer" presStyleCnt="0"/>
      <dgm:spPr/>
    </dgm:pt>
    <dgm:pt modelId="{5200F517-8EE9-4E74-902E-39436B47E92D}" type="pres">
      <dgm:prSet presAssocID="{28439D61-1213-4C90-A4F1-439BF5E3E03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C329517-9CC5-4BA2-8AF2-0DA047DC03B0}" type="presOf" srcId="{28439D61-1213-4C90-A4F1-439BF5E3E038}" destId="{5200F517-8EE9-4E74-902E-39436B47E92D}" srcOrd="0" destOrd="0" presId="urn:microsoft.com/office/officeart/2005/8/layout/vList2"/>
    <dgm:cxn modelId="{5628143E-D4C7-4F44-80EB-5EA8BF6BCF14}" type="presOf" srcId="{02AC220D-A426-45DE-9D09-6844BA2F2368}" destId="{6D764CE6-C5B0-4230-8AC6-886DEC423197}" srcOrd="0" destOrd="0" presId="urn:microsoft.com/office/officeart/2005/8/layout/vList2"/>
    <dgm:cxn modelId="{28F1CA61-27FF-49F8-BAE3-969867B27BB2}" srcId="{02AC220D-A426-45DE-9D09-6844BA2F2368}" destId="{28439D61-1213-4C90-A4F1-439BF5E3E038}" srcOrd="1" destOrd="0" parTransId="{A992E23A-0858-434F-B8C0-5B6E99E57F21}" sibTransId="{23CE86C9-90B3-4A6F-97BD-CBAC5474C8F4}"/>
    <dgm:cxn modelId="{1BD2C665-E18C-4BAC-8EC0-FDC0A0BBBDF4}" type="presOf" srcId="{8D175159-1476-4935-AA71-EDB7A3DD1C15}" destId="{20FD43CE-CE4E-42E0-BE2C-52E654EBE31A}" srcOrd="0" destOrd="0" presId="urn:microsoft.com/office/officeart/2005/8/layout/vList2"/>
    <dgm:cxn modelId="{F9304C93-79B9-4047-BA26-9EB983F7FFC0}" srcId="{02AC220D-A426-45DE-9D09-6844BA2F2368}" destId="{8D175159-1476-4935-AA71-EDB7A3DD1C15}" srcOrd="0" destOrd="0" parTransId="{C09D284E-E810-416D-B552-A84BD0487EBD}" sibTransId="{B6189605-0858-4119-B259-F2C5FF7C4737}"/>
    <dgm:cxn modelId="{11AB27F6-843B-47BD-B887-5F7BBA85DD5C}" type="presParOf" srcId="{6D764CE6-C5B0-4230-8AC6-886DEC423197}" destId="{20FD43CE-CE4E-42E0-BE2C-52E654EBE31A}" srcOrd="0" destOrd="0" presId="urn:microsoft.com/office/officeart/2005/8/layout/vList2"/>
    <dgm:cxn modelId="{6287195A-0AEC-43E9-8CC6-65A5B58201A3}" type="presParOf" srcId="{6D764CE6-C5B0-4230-8AC6-886DEC423197}" destId="{46373EB6-C020-495B-A80F-E574E30A5025}" srcOrd="1" destOrd="0" presId="urn:microsoft.com/office/officeart/2005/8/layout/vList2"/>
    <dgm:cxn modelId="{3111EEFC-D56C-4612-88CF-2D3C2E8C2979}" type="presParOf" srcId="{6D764CE6-C5B0-4230-8AC6-886DEC423197}" destId="{5200F517-8EE9-4E74-902E-39436B47E92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FD43CE-CE4E-42E0-BE2C-52E654EBE31A}">
      <dsp:nvSpPr>
        <dsp:cNvPr id="0" name=""/>
        <dsp:cNvSpPr/>
      </dsp:nvSpPr>
      <dsp:spPr>
        <a:xfrm>
          <a:off x="0" y="59544"/>
          <a:ext cx="5747778" cy="14780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b="1" kern="1200"/>
            <a:t>A mesterprogramom címe és fő szakmai célja:</a:t>
          </a:r>
          <a:endParaRPr lang="en-US" sz="1700" kern="1200"/>
        </a:p>
      </dsp:txBody>
      <dsp:txXfrm>
        <a:off x="72154" y="131698"/>
        <a:ext cx="5603470" cy="1333767"/>
      </dsp:txXfrm>
    </dsp:sp>
    <dsp:sp modelId="{5200F517-8EE9-4E74-902E-39436B47E92D}">
      <dsp:nvSpPr>
        <dsp:cNvPr id="0" name=""/>
        <dsp:cNvSpPr/>
      </dsp:nvSpPr>
      <dsp:spPr>
        <a:xfrm>
          <a:off x="0" y="1586580"/>
          <a:ext cx="5747778" cy="14780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i="1" kern="1200"/>
            <a:t>Német filmek feldolgozása egy nem hagyományos filmklub keretén belül, amely hozzájárul a kompetenciaalapú nyelvoktatáshoz, ezáltal segítve a sikeres érettségi vizsga és/vagy középfokú német nyelvvizsga letételét. </a:t>
          </a:r>
          <a:endParaRPr lang="en-US" sz="1700" kern="1200"/>
        </a:p>
      </dsp:txBody>
      <dsp:txXfrm>
        <a:off x="72154" y="1658734"/>
        <a:ext cx="5603470" cy="1333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631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174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217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831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567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47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152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76498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0249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91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60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17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f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f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ethe.de/resources/files/pdf117/fack-ju-ghte---arbeitsbltter.pdf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60FF47-CF19-4254-99CB-C45FFEAF27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/>
              <a:t>MesterBeszámoló</a:t>
            </a:r>
            <a:r>
              <a:rPr lang="hu-HU" dirty="0"/>
              <a:t> 2021-2022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A486ACB-2D3C-4392-956F-DDDF8E5C25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u-HU" dirty="0"/>
              <a:t>Soproni Theodóra</a:t>
            </a:r>
          </a:p>
          <a:p>
            <a:r>
              <a:rPr lang="hu-HU" dirty="0"/>
              <a:t>Budapest, XIV. kerületi Teleki Blanka Gimnázium</a:t>
            </a:r>
          </a:p>
          <a:p>
            <a:r>
              <a:rPr lang="hu-HU" dirty="0"/>
              <a:t>2022.november 16.</a:t>
            </a:r>
          </a:p>
        </p:txBody>
      </p:sp>
    </p:spTree>
    <p:extLst>
      <p:ext uri="{BB962C8B-B14F-4D97-AF65-F5344CB8AC3E}">
        <p14:creationId xmlns:p14="http://schemas.microsoft.com/office/powerpoint/2010/main" val="866763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F504CE-7F1B-4719-AB31-A7530BCA5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5747778" cy="1752599"/>
          </a:xfrm>
        </p:spPr>
        <p:txBody>
          <a:bodyPr>
            <a:normAutofit/>
          </a:bodyPr>
          <a:lstStyle/>
          <a:p>
            <a:r>
              <a:rPr lang="hu-HU"/>
              <a:t>Mesterprogramom címe:</a:t>
            </a:r>
          </a:p>
        </p:txBody>
      </p:sp>
      <p:graphicFrame>
        <p:nvGraphicFramePr>
          <p:cNvPr id="5" name="Tartalom helye 2">
            <a:extLst>
              <a:ext uri="{FF2B5EF4-FFF2-40B4-BE49-F238E27FC236}">
                <a16:creationId xmlns:a16="http://schemas.microsoft.com/office/drawing/2014/main" id="{4CA58CCE-44C0-4F62-B6E1-C75ECFA933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381151"/>
              </p:ext>
            </p:extLst>
          </p:nvPr>
        </p:nvGraphicFramePr>
        <p:xfrm>
          <a:off x="1484311" y="2666999"/>
          <a:ext cx="5747778" cy="3124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Kép 3">
            <a:extLst>
              <a:ext uri="{FF2B5EF4-FFF2-40B4-BE49-F238E27FC236}">
                <a16:creationId xmlns:a16="http://schemas.microsoft.com/office/drawing/2014/main" id="{89570AE7-AD43-47A0-9F45-59B118138E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4508" y="645285"/>
            <a:ext cx="3786949" cy="2520043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35A4387-F952-4996-9568-0572A64928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2943" y="3441034"/>
            <a:ext cx="3950079" cy="2422348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599828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2A6D75-2201-4160-9630-7491EBDE6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600" dirty="0"/>
              <a:t>Feladatok:                                Produktum:</a:t>
            </a:r>
          </a:p>
        </p:txBody>
      </p:sp>
      <p:sp>
        <p:nvSpPr>
          <p:cNvPr id="9" name="Tartalom helye 8">
            <a:extLst>
              <a:ext uri="{FF2B5EF4-FFF2-40B4-BE49-F238E27FC236}">
                <a16:creationId xmlns:a16="http://schemas.microsoft.com/office/drawing/2014/main" id="{819A42EC-FD14-4C50-A546-7E2D229C44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764220"/>
            <a:ext cx="4754880" cy="3087940"/>
          </a:xfrm>
        </p:spPr>
        <p:txBody>
          <a:bodyPr/>
          <a:lstStyle/>
          <a:p>
            <a:pPr>
              <a:lnSpc>
                <a:spcPct val="107000"/>
              </a:lnSpc>
            </a:pPr>
            <a:r>
              <a:rPr lang="hu-HU" dirty="0"/>
              <a:t>A </a:t>
            </a:r>
            <a:r>
              <a:rPr lang="hu-HU" dirty="0" err="1"/>
              <a:t>Fack</a:t>
            </a:r>
            <a:r>
              <a:rPr lang="hu-HU" dirty="0"/>
              <a:t> </a:t>
            </a:r>
            <a:r>
              <a:rPr lang="hu-HU" dirty="0" err="1"/>
              <a:t>ju</a:t>
            </a:r>
            <a:r>
              <a:rPr lang="hu-HU" dirty="0"/>
              <a:t> </a:t>
            </a:r>
            <a:r>
              <a:rPr lang="hu-HU" dirty="0" err="1"/>
              <a:t>Göhte</a:t>
            </a:r>
            <a:r>
              <a:rPr lang="hu-HU" dirty="0"/>
              <a:t> című filmhez feladatlap összeállítása, hangsúly a szókincs,-és íráskészségfejlesztésen</a:t>
            </a:r>
            <a:endParaRPr lang="hu-HU" sz="1600" dirty="0"/>
          </a:p>
          <a:p>
            <a:pPr>
              <a:lnSpc>
                <a:spcPct val="107000"/>
              </a:lnSpc>
            </a:pPr>
            <a:r>
              <a:rPr lang="hu-HU" dirty="0"/>
              <a:t>kapcsolatfelvétel egy német/osztrák/svájci iskolával, sikeres kapcsolatfelvétel esetén tanulmányi út</a:t>
            </a:r>
            <a:endParaRPr lang="hu-HU" sz="1600" dirty="0"/>
          </a:p>
          <a:p>
            <a:pPr>
              <a:lnSpc>
                <a:spcPct val="107000"/>
              </a:lnSpc>
            </a:pPr>
            <a:r>
              <a:rPr lang="hu-HU" dirty="0"/>
              <a:t>iskolarendszerek összehasonítása</a:t>
            </a:r>
          </a:p>
          <a:p>
            <a:pPr>
              <a:lnSpc>
                <a:spcPct val="107000"/>
              </a:lnSpc>
            </a:pPr>
            <a:r>
              <a:rPr lang="hu-HU" dirty="0"/>
              <a:t>A Világ legjobb iskolája (fogalmazás)</a:t>
            </a:r>
          </a:p>
        </p:txBody>
      </p:sp>
      <p:sp>
        <p:nvSpPr>
          <p:cNvPr id="10" name="Tartalom helye 9">
            <a:extLst>
              <a:ext uri="{FF2B5EF4-FFF2-40B4-BE49-F238E27FC236}">
                <a16:creationId xmlns:a16="http://schemas.microsoft.com/office/drawing/2014/main" id="{1867066B-BCF8-4846-BF94-7765774EA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764220"/>
            <a:ext cx="4754880" cy="3087940"/>
          </a:xfrm>
          <a:noFill/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           A feladatlap kitöltése </a:t>
            </a:r>
            <a:r>
              <a:rPr lang="hu-HU" dirty="0">
                <a:hlinkClick r:id="rId2"/>
              </a:rPr>
              <a:t>https://www.goethe.de/resources/files/pdf117/fack-ju-ghte---arbeitsbltter.pdf</a:t>
            </a: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Folyamatban …..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Órai kereten belül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elkészült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endParaRPr lang="hu-HU" dirty="0"/>
          </a:p>
        </p:txBody>
      </p:sp>
      <p:pic>
        <p:nvPicPr>
          <p:cNvPr id="5" name="Picture 4" descr="Képtalálatok a következőre: fack ju göhte 1">
            <a:extLst>
              <a:ext uri="{FF2B5EF4-FFF2-40B4-BE49-F238E27FC236}">
                <a16:creationId xmlns:a16="http://schemas.microsoft.com/office/drawing/2014/main" id="{2A1CFDFF-1C17-4C0C-B65D-FEEFC11B8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2946" y="322948"/>
            <a:ext cx="2246426" cy="278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08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504CF1-3777-489E-8BDB-73316C89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/>
              <a:t>Feladatok</a:t>
            </a:r>
            <a:r>
              <a:rPr lang="hu-HU" dirty="0"/>
              <a:t>:                          </a:t>
            </a:r>
            <a:r>
              <a:rPr lang="hu-HU" sz="3600" dirty="0"/>
              <a:t>Produktum: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C1804392-5539-45A6-85C7-C0160AD4E8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705492"/>
            <a:ext cx="4754880" cy="3146667"/>
          </a:xfrm>
        </p:spPr>
        <p:txBody>
          <a:bodyPr>
            <a:normAutofit fontScale="92500"/>
          </a:bodyPr>
          <a:lstStyle/>
          <a:p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Berlini </a:t>
            </a:r>
            <a:r>
              <a:rPr lang="hu-H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tanulmányú</a:t>
            </a:r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 tervezése a filmben szereplő látnivalók megtekintését: </a:t>
            </a:r>
            <a:r>
              <a:rPr lang="hu-H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Branderburgi</a:t>
            </a:r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kapu, Reichstag, Berlini fal, </a:t>
            </a:r>
            <a:r>
              <a:rPr lang="hu-H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Checkpoint</a:t>
            </a:r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Charlie, Hitler </a:t>
            </a:r>
            <a:r>
              <a:rPr lang="hu-H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bunkere</a:t>
            </a:r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hu-HU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Pergamonmuseum</a:t>
            </a:r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DDR Museum</a:t>
            </a:r>
          </a:p>
          <a:p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közös beszámoló elkészítése</a:t>
            </a:r>
          </a:p>
          <a:p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Kapcsolat a Goethe Intézettel</a:t>
            </a:r>
          </a:p>
          <a:p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filmhez kapcsolódó feladatlap kitöltése https://www.goethe.de/resources/files/pdf171/das_leben_der_anderen.pdf</a:t>
            </a:r>
          </a:p>
          <a:p>
            <a:endParaRPr lang="hu-HU" dirty="0"/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CA8A5A5-F2DD-4CC3-A0D0-9E4659718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2705492"/>
            <a:ext cx="4754880" cy="3146668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Berlini tanulmányút: 2022. október 11-14.</a:t>
            </a:r>
          </a:p>
          <a:p>
            <a:endParaRPr lang="hu-HU" dirty="0"/>
          </a:p>
          <a:p>
            <a:endParaRPr lang="hu-HU" dirty="0"/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Élménybeszámoló készítése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Folyamatban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kitöltve</a:t>
            </a:r>
          </a:p>
        </p:txBody>
      </p:sp>
      <p:pic>
        <p:nvPicPr>
          <p:cNvPr id="3" name="Tartalom helye 6" descr="A képen telefon, férfi, mobiltelefon, aláírás látható&#10;&#10;Automatikusan generált leírás">
            <a:extLst>
              <a:ext uri="{FF2B5EF4-FFF2-40B4-BE49-F238E27FC236}">
                <a16:creationId xmlns:a16="http://schemas.microsoft.com/office/drawing/2014/main" id="{BBA515FB-7B74-4DA0-BB14-D2C7BBA9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597" y="415167"/>
            <a:ext cx="3713847" cy="216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34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0443D5-C2D7-4588-A8B8-EDE74B9A3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Fejlesztett területek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3D4C8D-3722-4709-9835-7E58B52B2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2836525"/>
          </a:xfrm>
        </p:spPr>
        <p:txBody>
          <a:bodyPr>
            <a:normAutofit/>
          </a:bodyPr>
          <a:lstStyle/>
          <a:p>
            <a:pPr lvl="0"/>
            <a:r>
              <a:rPr lang="hu-HU" dirty="0"/>
              <a:t>a tanulók általános műveltségének bővítése a német történelem, kultúra megismerésének segítségével ( Berlini fal története, német iskolarendszer megismerése, BRD és DDR, a német egyesítés)</a:t>
            </a:r>
          </a:p>
          <a:p>
            <a:pPr lvl="0"/>
            <a:r>
              <a:rPr lang="hu-HU" dirty="0"/>
              <a:t>idegen nyelvű szakirodalom olvasása ( a terepgyakorlatra történő felkészülés során)</a:t>
            </a:r>
          </a:p>
          <a:p>
            <a:pPr lvl="0"/>
            <a:r>
              <a:rPr lang="hu-HU" dirty="0"/>
              <a:t>önálló véleményalkotási készség fejlesztése (iskolarendszerek összehasonlítása, pro kontra)</a:t>
            </a:r>
          </a:p>
          <a:p>
            <a:pPr lvl="0"/>
            <a:r>
              <a:rPr lang="hu-HU" dirty="0"/>
              <a:t>a tanulók produktív és reproduktív szókincsének fejlesztése</a:t>
            </a:r>
          </a:p>
          <a:p>
            <a:pPr marL="0" indent="0">
              <a:buNone/>
            </a:pPr>
            <a:endParaRPr lang="hu-HU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hu-H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BF6DCFC-A941-4697-A0EF-4CAED148A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7440" y="4336330"/>
            <a:ext cx="3327760" cy="204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9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9281C8-4265-4FB7-9562-AE15487E9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A program eddigi eredményei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3571F4-501D-4E4B-A004-80C13FD01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6485467" cy="3931920"/>
          </a:xfrm>
        </p:spPr>
        <p:txBody>
          <a:bodyPr>
            <a:normAutofit/>
          </a:bodyPr>
          <a:lstStyle/>
          <a:p>
            <a:r>
              <a:rPr lang="hu-HU" dirty="0"/>
              <a:t>A német vizsgák számának növekedése:</a:t>
            </a:r>
          </a:p>
          <a:p>
            <a:r>
              <a:rPr lang="hu-HU" dirty="0"/>
              <a:t>2022 májusa: 18 </a:t>
            </a:r>
            <a:r>
              <a:rPr lang="hu-HU" dirty="0" err="1"/>
              <a:t>főből</a:t>
            </a:r>
            <a:r>
              <a:rPr lang="hu-HU" dirty="0"/>
              <a:t> 14 fő sikeres komplex B2 TELC nyelvvizsga</a:t>
            </a:r>
          </a:p>
          <a:p>
            <a:r>
              <a:rPr lang="hu-HU" dirty="0"/>
              <a:t>4 fő csak szóbeli , ők ebben az évben próbálkoznak újra</a:t>
            </a:r>
          </a:p>
        </p:txBody>
      </p:sp>
      <p:pic>
        <p:nvPicPr>
          <p:cNvPr id="5122" name="Picture 2" descr="Képtalálatok a következőre: siker">
            <a:extLst>
              <a:ext uri="{FF2B5EF4-FFF2-40B4-BE49-F238E27FC236}">
                <a16:creationId xmlns:a16="http://schemas.microsoft.com/office/drawing/2014/main" id="{9F7A88D0-AD9E-48DB-9DE6-273D8F764B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9" r="28499" b="-1"/>
          <a:stretch/>
        </p:blipFill>
        <p:spPr bwMode="auto">
          <a:xfrm>
            <a:off x="8020571" y="2161488"/>
            <a:ext cx="3019646" cy="363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419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rajz látható&#10;&#10;Automatikusan generált leírás">
            <a:extLst>
              <a:ext uri="{FF2B5EF4-FFF2-40B4-BE49-F238E27FC236}">
                <a16:creationId xmlns:a16="http://schemas.microsoft.com/office/drawing/2014/main" id="{3DB8383C-7E3A-4F75-BC98-200BF8766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79" r="-1" b="-1"/>
          <a:stretch/>
        </p:blipFill>
        <p:spPr>
          <a:xfrm>
            <a:off x="190846" y="237744"/>
            <a:ext cx="4040033" cy="6382512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34C2B91-8098-469E-BF2B-9A30BD65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</p:spPr>
        <p:txBody>
          <a:bodyPr>
            <a:normAutofit/>
          </a:bodyPr>
          <a:lstStyle/>
          <a:p>
            <a:r>
              <a:rPr lang="hu-HU" sz="4400" dirty="0"/>
              <a:t>Problémák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5D79AE-F114-4BFD-A005-EEC164E33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2386584"/>
            <a:ext cx="6280826" cy="3648456"/>
          </a:xfrm>
        </p:spPr>
        <p:txBody>
          <a:bodyPr>
            <a:normAutofit/>
          </a:bodyPr>
          <a:lstStyle/>
          <a:p>
            <a:r>
              <a:rPr lang="hu-HU" dirty="0"/>
              <a:t>Kapcsolatfelvétel partneriskolákkal</a:t>
            </a:r>
          </a:p>
          <a:p>
            <a:r>
              <a:rPr lang="hu-HU" dirty="0" err="1"/>
              <a:t>Pandémia</a:t>
            </a:r>
            <a:r>
              <a:rPr lang="hu-HU" dirty="0"/>
              <a:t> a filmek tervezett sorrendje megváltozott</a:t>
            </a:r>
          </a:p>
          <a:p>
            <a:r>
              <a:rPr lang="hu-HU" dirty="0"/>
              <a:t>Utazás időbeli eltolódás</a:t>
            </a:r>
          </a:p>
          <a:p>
            <a:r>
              <a:rPr lang="hu-HU" dirty="0"/>
              <a:t>Goethe Intézettel kapcsolatfelvétel csak e-mailen</a:t>
            </a:r>
          </a:p>
        </p:txBody>
      </p:sp>
    </p:spTree>
    <p:extLst>
      <p:ext uri="{BB962C8B-B14F-4D97-AF65-F5344CB8AC3E}">
        <p14:creationId xmlns:p14="http://schemas.microsoft.com/office/powerpoint/2010/main" val="3374271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CB38348C-CC3E-4EDD-9434-54FCF9B9C6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5413" y="1349375"/>
            <a:ext cx="5716587" cy="304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000" cap="all" spc="-100"/>
              <a:t>Köszönöm a figyelmet!</a:t>
            </a:r>
          </a:p>
        </p:txBody>
      </p:sp>
      <p:pic>
        <p:nvPicPr>
          <p:cNvPr id="2050" name="Picture 2" descr="Képtalálatok a következőre: gyerekcsapat">
            <a:extLst>
              <a:ext uri="{FF2B5EF4-FFF2-40B4-BE49-F238E27FC236}">
                <a16:creationId xmlns:a16="http://schemas.microsoft.com/office/drawing/2014/main" id="{DB5A20C8-5233-4EEB-ADDF-E50538D2E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41170" y="1766935"/>
            <a:ext cx="3752067" cy="334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378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éptalálatok a következőre: tudásmegosztás">
            <a:extLst>
              <a:ext uri="{FF2B5EF4-FFF2-40B4-BE49-F238E27FC236}">
                <a16:creationId xmlns:a16="http://schemas.microsoft.com/office/drawing/2014/main" id="{FA23EB21-A118-4C00-B301-5F10DA798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4" r="10516" b="1"/>
          <a:stretch/>
        </p:blipFill>
        <p:spPr bwMode="auto">
          <a:xfrm>
            <a:off x="7837371" y="237744"/>
            <a:ext cx="4124416" cy="638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E992F6C-E1CD-45C3-AF71-BC919B6B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hu-HU" dirty="0"/>
              <a:t>Tudásmegosztás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13AB7B-DA09-4812-87CE-304409F40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775791"/>
            <a:ext cx="6281928" cy="425924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dirty="0"/>
              <a:t>Iskolán belüli partnerek: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német munkaközösség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média, történelem, etika szakos kollégák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vezetőség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diákok, szülők bemutató órák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honlap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Külsős partnerek: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Goethe Intézet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Német Nagykövetség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külföldi partneriskola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	más iskola</a:t>
            </a:r>
          </a:p>
          <a:p>
            <a:pPr marL="0" indent="0">
              <a:lnSpc>
                <a:spcPct val="90000"/>
              </a:lnSpc>
              <a:buNone/>
            </a:pPr>
            <a:endParaRPr lang="hu-HU" dirty="0"/>
          </a:p>
          <a:p>
            <a:pPr marL="0" indent="0">
              <a:lnSpc>
                <a:spcPct val="90000"/>
              </a:lnSpc>
              <a:buNone/>
            </a:pPr>
            <a:endParaRPr lang="hu-HU" dirty="0"/>
          </a:p>
          <a:p>
            <a:pPr lvl="1">
              <a:lnSpc>
                <a:spcPct val="90000"/>
              </a:lnSpc>
            </a:pPr>
            <a:endParaRPr lang="hu-HU" dirty="0"/>
          </a:p>
          <a:p>
            <a:pPr lvl="2">
              <a:lnSpc>
                <a:spcPct val="90000"/>
              </a:lnSpc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59304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zappan">
  <a:themeElements>
    <a:clrScheme name="Szappa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zappa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zappa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362</Words>
  <Application>Microsoft Office PowerPoint</Application>
  <PresentationFormat>Szélesvásznú</PresentationFormat>
  <Paragraphs>59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Century Gothic</vt:lpstr>
      <vt:lpstr>Garamond</vt:lpstr>
      <vt:lpstr>Wingdings</vt:lpstr>
      <vt:lpstr>Szappan</vt:lpstr>
      <vt:lpstr>MesterBeszámoló 2021-2022</vt:lpstr>
      <vt:lpstr>Mesterprogramom címe:</vt:lpstr>
      <vt:lpstr>Feladatok:                                Produktum:</vt:lpstr>
      <vt:lpstr>Feladatok:                          Produktum:</vt:lpstr>
      <vt:lpstr>Fejlesztett területek</vt:lpstr>
      <vt:lpstr>A program eddigi eredményei</vt:lpstr>
      <vt:lpstr>Problémák</vt:lpstr>
      <vt:lpstr>Köszönöm a figyelmet!</vt:lpstr>
      <vt:lpstr>Tudásmegosztás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Mesterprogram védése</dc:title>
  <dc:creator>Soproni Theodóra</dc:creator>
  <cp:lastModifiedBy>Soproni Theodóra</cp:lastModifiedBy>
  <cp:revision>11</cp:revision>
  <dcterms:created xsi:type="dcterms:W3CDTF">2020-03-09T15:09:10Z</dcterms:created>
  <dcterms:modified xsi:type="dcterms:W3CDTF">2022-11-14T18:20:52Z</dcterms:modified>
</cp:coreProperties>
</file>